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5120000" cx="10692000"/>
  <p:notesSz cx="6858000" cy="9144000"/>
  <p:embeddedFontLst>
    <p:embeddedFont>
      <p:font typeface="Source Sans 3 Medium"/>
      <p:regular r:id="rId10"/>
      <p:bold r:id="rId11"/>
      <p:italic r:id="rId12"/>
      <p:boldItalic r:id="rId13"/>
    </p:embeddedFont>
    <p:embeddedFont>
      <p:font typeface="Source Sans 3"/>
      <p:regular r:id="rId14"/>
      <p:bold r:id="rId15"/>
      <p:italic r:id="rId16"/>
      <p:boldItalic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762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762" orient="horz"/>
        <p:guide pos="33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font" Target="fonts/SourceSans3Medium-bold.fntdata"/><Relationship Id="rId10" Type="http://schemas.openxmlformats.org/officeDocument/2006/relationships/font" Target="fonts/SourceSans3Medium-regular.fntdata"/><Relationship Id="rId21" Type="http://schemas.openxmlformats.org/officeDocument/2006/relationships/font" Target="fonts/OpenSans-boldItalic.fntdata"/><Relationship Id="rId13" Type="http://schemas.openxmlformats.org/officeDocument/2006/relationships/font" Target="fonts/SourceSans3Medium-boldItalic.fntdata"/><Relationship Id="rId12" Type="http://schemas.openxmlformats.org/officeDocument/2006/relationships/font" Target="fonts/SourceSans3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ourceSans3-bold.fntdata"/><Relationship Id="rId14" Type="http://schemas.openxmlformats.org/officeDocument/2006/relationships/font" Target="fonts/SourceSans3-regular.fntdata"/><Relationship Id="rId17" Type="http://schemas.openxmlformats.org/officeDocument/2006/relationships/font" Target="fonts/SourceSans3-boldItalic.fntdata"/><Relationship Id="rId16" Type="http://schemas.openxmlformats.org/officeDocument/2006/relationships/font" Target="fonts/SourceSans3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6939" y="685800"/>
            <a:ext cx="2424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8668752c7_0_16:notes"/>
          <p:cNvSpPr/>
          <p:nvPr>
            <p:ph idx="2" type="sldImg"/>
          </p:nvPr>
        </p:nvSpPr>
        <p:spPr>
          <a:xfrm>
            <a:off x="2216939" y="685800"/>
            <a:ext cx="2424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8668752c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d5c8b43b8_0_3:notes"/>
          <p:cNvSpPr/>
          <p:nvPr>
            <p:ph idx="2" type="sldImg"/>
          </p:nvPr>
        </p:nvSpPr>
        <p:spPr>
          <a:xfrm>
            <a:off x="2216939" y="685800"/>
            <a:ext cx="2424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d5c8b43b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d5c8b43b8_0_62:notes"/>
          <p:cNvSpPr/>
          <p:nvPr>
            <p:ph idx="2" type="sldImg"/>
          </p:nvPr>
        </p:nvSpPr>
        <p:spPr>
          <a:xfrm>
            <a:off x="2216939" y="685800"/>
            <a:ext cx="2424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d5c8b43b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d5c8b43b8_0_123:notes"/>
          <p:cNvSpPr/>
          <p:nvPr>
            <p:ph idx="2" type="sldImg"/>
          </p:nvPr>
        </p:nvSpPr>
        <p:spPr>
          <a:xfrm>
            <a:off x="2216939" y="685800"/>
            <a:ext cx="2424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d5c8b43b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4478" y="2188777"/>
            <a:ext cx="9963000" cy="6033900"/>
          </a:xfrm>
          <a:prstGeom prst="rect">
            <a:avLst/>
          </a:prstGeom>
        </p:spPr>
        <p:txBody>
          <a:bodyPr anchorCtr="0" anchor="b" bIns="164125" lIns="164125" spcFirstLastPara="1" rIns="164125" wrap="square" tIns="1641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4468" y="8331286"/>
            <a:ext cx="9963000" cy="23298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4468" y="3251601"/>
            <a:ext cx="9963000" cy="5771700"/>
          </a:xfrm>
          <a:prstGeom prst="rect">
            <a:avLst/>
          </a:prstGeom>
        </p:spPr>
        <p:txBody>
          <a:bodyPr anchorCtr="0" anchor="b" bIns="164125" lIns="164125" spcFirstLastPara="1" rIns="164125" wrap="square" tIns="1641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500"/>
              <a:buNone/>
              <a:defRPr sz="21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4468" y="9266383"/>
            <a:ext cx="9963000" cy="38238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431800" lvl="0" marL="45720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387350" lvl="1" marL="914400" algn="ctr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indent="-387350" lvl="2" marL="1371600" algn="ctr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3pPr>
            <a:lvl4pPr indent="-387350" lvl="3" marL="182880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4pPr>
            <a:lvl5pPr indent="-387350" lvl="4" marL="2286000" algn="ctr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5pPr>
            <a:lvl6pPr indent="-387350" lvl="5" marL="2743200" algn="ctr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6pPr>
            <a:lvl7pPr indent="-387350" lvl="6" marL="320040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7pPr>
            <a:lvl8pPr indent="-387350" lvl="7" marL="3657600" algn="ctr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4468" y="6322709"/>
            <a:ext cx="9963000" cy="24747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4468" y="1308210"/>
            <a:ext cx="9963000" cy="16833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387350" lvl="1" marL="9144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indent="-387350" lvl="2" marL="13716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3pPr>
            <a:lvl4pPr indent="-387350" lvl="3" marL="182880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4pPr>
            <a:lvl5pPr indent="-387350" lvl="4" marL="22860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5pPr>
            <a:lvl6pPr indent="-387350" lvl="5" marL="27432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6pPr>
            <a:lvl7pPr indent="-387350" lvl="6" marL="320040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7pPr>
            <a:lvl8pPr indent="-387350" lvl="7" marL="36576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8pPr>
            <a:lvl9pPr indent="-387350" lvl="8" marL="41148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4468" y="1308210"/>
            <a:ext cx="9963000" cy="16833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4468" y="3387853"/>
            <a:ext cx="4677000" cy="100431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387350" lvl="0" marL="457200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650483" y="3387853"/>
            <a:ext cx="4677000" cy="100431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387350" lvl="0" marL="457200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4468" y="1308210"/>
            <a:ext cx="9963000" cy="16833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4468" y="1633260"/>
            <a:ext cx="3283200" cy="2221200"/>
          </a:xfrm>
          <a:prstGeom prst="rect">
            <a:avLst/>
          </a:prstGeom>
        </p:spPr>
        <p:txBody>
          <a:bodyPr anchorCtr="0" anchor="b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4468" y="4084913"/>
            <a:ext cx="3283200" cy="93462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3245" y="1323276"/>
            <a:ext cx="7445700" cy="120255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367"/>
            <a:ext cx="5346000" cy="151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64125" lIns="164125" spcFirstLastPara="1" rIns="164125" wrap="square" tIns="164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0447" y="3625081"/>
            <a:ext cx="4729800" cy="4357500"/>
          </a:xfrm>
          <a:prstGeom prst="rect">
            <a:avLst/>
          </a:prstGeom>
        </p:spPr>
        <p:txBody>
          <a:bodyPr anchorCtr="0" anchor="b" bIns="164125" lIns="164125" spcFirstLastPara="1" rIns="164125" wrap="square" tIns="1641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0447" y="8240011"/>
            <a:ext cx="4729800" cy="3630600"/>
          </a:xfrm>
          <a:prstGeom prst="rect">
            <a:avLst/>
          </a:prstGeom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775715" y="2128514"/>
            <a:ext cx="4486500" cy="108624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387350" lvl="1" marL="9144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indent="-387350" lvl="2" marL="13716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3pPr>
            <a:lvl4pPr indent="-387350" lvl="3" marL="182880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4pPr>
            <a:lvl5pPr indent="-387350" lvl="4" marL="22860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5pPr>
            <a:lvl6pPr indent="-387350" lvl="5" marL="27432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6pPr>
            <a:lvl7pPr indent="-387350" lvl="6" marL="320040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7pPr>
            <a:lvl8pPr indent="-387350" lvl="7" marL="3657600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8pPr>
            <a:lvl9pPr indent="-387350" lvl="8" marL="4114800"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4468" y="12436336"/>
            <a:ext cx="7014300" cy="17787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4468" y="1308210"/>
            <a:ext cx="99630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4125" lIns="164125" spcFirstLastPara="1" rIns="164125" wrap="square" tIns="1641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4468" y="3387853"/>
            <a:ext cx="9963000" cy="10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4125" lIns="164125" spcFirstLastPara="1" rIns="164125" wrap="square" tIns="164125">
            <a:normAutofit/>
          </a:bodyPr>
          <a:lstStyle>
            <a:lvl1pPr indent="-431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  <a:defRPr sz="3200">
                <a:solidFill>
                  <a:schemeClr val="dk2"/>
                </a:solidFill>
              </a:defRPr>
            </a:lvl1pPr>
            <a:lvl2pPr indent="-3873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2pPr>
            <a:lvl3pPr indent="-3873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3pPr>
            <a:lvl4pPr indent="-3873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4pPr>
            <a:lvl5pPr indent="-3873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5pPr>
            <a:lvl6pPr indent="-3873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6pPr>
            <a:lvl7pPr indent="-3873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7pPr>
            <a:lvl8pPr indent="-3873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8pPr>
            <a:lvl9pPr indent="-3873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906772" y="13708144"/>
            <a:ext cx="641400" cy="11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4125" lIns="164125" spcFirstLastPara="1" rIns="164125" wrap="square" tIns="164125">
            <a:normAutofit/>
          </a:bodyPr>
          <a:lstStyle>
            <a:lvl1pPr lvl="0" algn="r">
              <a:buNone/>
              <a:defRPr sz="1800">
                <a:solidFill>
                  <a:schemeClr val="dk2"/>
                </a:solidFill>
              </a:defRPr>
            </a:lvl1pPr>
            <a:lvl2pPr lvl="1" algn="r">
              <a:buNone/>
              <a:defRPr sz="1800">
                <a:solidFill>
                  <a:schemeClr val="dk2"/>
                </a:solidFill>
              </a:defRPr>
            </a:lvl2pPr>
            <a:lvl3pPr lvl="2" algn="r">
              <a:buNone/>
              <a:defRPr sz="1800">
                <a:solidFill>
                  <a:schemeClr val="dk2"/>
                </a:solidFill>
              </a:defRPr>
            </a:lvl3pPr>
            <a:lvl4pPr lvl="3" algn="r">
              <a:buNone/>
              <a:defRPr sz="1800">
                <a:solidFill>
                  <a:schemeClr val="dk2"/>
                </a:solidFill>
              </a:defRPr>
            </a:lvl4pPr>
            <a:lvl5pPr lvl="4" algn="r">
              <a:buNone/>
              <a:defRPr sz="1800">
                <a:solidFill>
                  <a:schemeClr val="dk2"/>
                </a:solidFill>
              </a:defRPr>
            </a:lvl5pPr>
            <a:lvl6pPr lvl="5" algn="r">
              <a:buNone/>
              <a:defRPr sz="1800">
                <a:solidFill>
                  <a:schemeClr val="dk2"/>
                </a:solidFill>
              </a:defRPr>
            </a:lvl6pPr>
            <a:lvl7pPr lvl="6" algn="r">
              <a:buNone/>
              <a:defRPr sz="1800">
                <a:solidFill>
                  <a:schemeClr val="dk2"/>
                </a:solidFill>
              </a:defRPr>
            </a:lvl7pPr>
            <a:lvl8pPr lvl="7" algn="r">
              <a:buNone/>
              <a:defRPr sz="1800">
                <a:solidFill>
                  <a:schemeClr val="dk2"/>
                </a:solidFill>
              </a:defRPr>
            </a:lvl8pPr>
            <a:lvl9pPr lvl="8" algn="r">
              <a:buNone/>
              <a:defRPr sz="18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64"/>
            <a:ext cx="10691999" cy="15122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-2700000">
            <a:off x="7816581" y="-1036392"/>
            <a:ext cx="1981737" cy="1981737"/>
          </a:xfrm>
          <a:prstGeom prst="rtTriangle">
            <a:avLst/>
          </a:prstGeom>
          <a:solidFill>
            <a:srgbClr val="94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 rot="2700000">
            <a:off x="9589163" y="6035077"/>
            <a:ext cx="2205749" cy="2205749"/>
          </a:xfrm>
          <a:prstGeom prst="rtTriangle">
            <a:avLst/>
          </a:prstGeom>
          <a:solidFill>
            <a:srgbClr val="93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0" y="12671125"/>
            <a:ext cx="2448900" cy="2448900"/>
          </a:xfrm>
          <a:prstGeom prst="rtTriangle">
            <a:avLst/>
          </a:prstGeom>
          <a:solidFill>
            <a:srgbClr val="229C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5108550" y="12704675"/>
            <a:ext cx="5295300" cy="2084100"/>
          </a:xfrm>
          <a:prstGeom prst="roundRect">
            <a:avLst>
              <a:gd fmla="val 16667" name="adj"/>
            </a:avLst>
          </a:prstGeom>
          <a:solidFill>
            <a:srgbClr val="F6A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250" y="429512"/>
            <a:ext cx="5136199" cy="165228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125950" y="8121000"/>
            <a:ext cx="9082800" cy="513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Werk </a:t>
            </a:r>
            <a:r>
              <a:rPr lang="en-GB" sz="70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aan jouw</a:t>
            </a:r>
            <a:endParaRPr sz="70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mentale gezondheid,</a:t>
            </a:r>
            <a:endParaRPr b="1" sz="7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waar en wanneer </a:t>
            </a:r>
            <a:r>
              <a:rPr lang="en-GB" sz="70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je</a:t>
            </a:r>
            <a:endParaRPr sz="70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maar</a:t>
            </a:r>
            <a:r>
              <a:rPr b="1" lang="en-GB" sz="7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wilt</a:t>
            </a:r>
            <a:endParaRPr b="1" sz="7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5273525" y="12963475"/>
            <a:ext cx="2976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Scan de QR code </a:t>
            </a:r>
            <a:b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om jouw Therapieland account aan te maken </a:t>
            </a:r>
            <a:endParaRPr sz="1200"/>
          </a:p>
        </p:txBody>
      </p:sp>
      <p:pic>
        <p:nvPicPr>
          <p:cNvPr id="62" name="Google Shape;62;p13" title="Scherm­afbeelding 2025-05-23 om 14.29.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5650" y="12914825"/>
            <a:ext cx="1622158" cy="16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" y="0"/>
            <a:ext cx="10690302" cy="151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 rot="10800000">
            <a:off x="8415651" y="-74"/>
            <a:ext cx="2275500" cy="2275500"/>
          </a:xfrm>
          <a:prstGeom prst="rtTriangle">
            <a:avLst/>
          </a:prstGeom>
          <a:solidFill>
            <a:srgbClr val="229C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 rot="-8100000">
            <a:off x="-1244895" y="2499078"/>
            <a:ext cx="2497643" cy="2497643"/>
          </a:xfrm>
          <a:prstGeom prst="rtTriangle">
            <a:avLst/>
          </a:prstGeom>
          <a:solidFill>
            <a:srgbClr val="93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 rot="-5400000">
            <a:off x="8243100" y="12671100"/>
            <a:ext cx="2448900" cy="2448900"/>
          </a:xfrm>
          <a:prstGeom prst="rtTriangle">
            <a:avLst/>
          </a:prstGeom>
          <a:solidFill>
            <a:srgbClr val="94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1125950" y="9080850"/>
            <a:ext cx="9082800" cy="32094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4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Waar jouw </a:t>
            </a:r>
            <a:r>
              <a:rPr b="1"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afspraak </a:t>
            </a:r>
            <a:endParaRPr b="1" sz="6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ophoudt, </a:t>
            </a:r>
            <a:r>
              <a:rPr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kun</a:t>
            </a:r>
            <a:r>
              <a:rPr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je met </a:t>
            </a:r>
            <a:endParaRPr sz="6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Therapieland verder</a:t>
            </a:r>
            <a:endParaRPr b="1" sz="7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125" y="918900"/>
            <a:ext cx="4337750" cy="1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5108550" y="12704675"/>
            <a:ext cx="5295300" cy="2084100"/>
          </a:xfrm>
          <a:prstGeom prst="roundRect">
            <a:avLst>
              <a:gd fmla="val 16667" name="adj"/>
            </a:avLst>
          </a:prstGeom>
          <a:solidFill>
            <a:srgbClr val="F6A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5346000" y="12978338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Scan</a:t>
            </a: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 de QR code en start vandaag met jouw online mentale gezondheid!</a:t>
            </a:r>
            <a:endParaRPr sz="1200"/>
          </a:p>
        </p:txBody>
      </p:sp>
      <p:pic>
        <p:nvPicPr>
          <p:cNvPr id="75" name="Google Shape;75;p14" title="Scherm­afbeelding 2025-05-23 om 14.29.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5650" y="12914825"/>
            <a:ext cx="1622158" cy="16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" y="0"/>
            <a:ext cx="10691999" cy="1512246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1455950" y="8491400"/>
            <a:ext cx="9082800" cy="43320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4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Wist je dat</a:t>
            </a:r>
            <a:r>
              <a:rPr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er ook</a:t>
            </a:r>
            <a:br>
              <a:rPr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</a:br>
            <a:r>
              <a:rPr b="1"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programma’s</a:t>
            </a:r>
            <a:r>
              <a:rPr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zijn voor </a:t>
            </a:r>
            <a:r>
              <a:rPr b="1" lang="en-GB" sz="63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ouders, verzorgers en mantelzorgers?</a:t>
            </a:r>
            <a:endParaRPr b="1" sz="7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125" y="461700"/>
            <a:ext cx="4337750" cy="1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 rot="10800000">
            <a:off x="8415651" y="-74"/>
            <a:ext cx="2275500" cy="2275500"/>
          </a:xfrm>
          <a:prstGeom prst="rtTriangle">
            <a:avLst/>
          </a:prstGeom>
          <a:solidFill>
            <a:srgbClr val="229C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 rot="-8100000">
            <a:off x="-1244895" y="7129303"/>
            <a:ext cx="2497643" cy="2497643"/>
          </a:xfrm>
          <a:prstGeom prst="rtTriangle">
            <a:avLst/>
          </a:prstGeom>
          <a:solidFill>
            <a:srgbClr val="93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 rot="-5400000">
            <a:off x="8243100" y="12671100"/>
            <a:ext cx="2448900" cy="2448900"/>
          </a:xfrm>
          <a:prstGeom prst="rtTriangle">
            <a:avLst/>
          </a:prstGeom>
          <a:solidFill>
            <a:srgbClr val="94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1125950" y="2619375"/>
            <a:ext cx="4154100" cy="24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Lisa heeft geleerd hoe </a:t>
            </a:r>
            <a:endParaRPr sz="27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ze structuur en regels </a:t>
            </a:r>
            <a:endParaRPr sz="27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kan stellen voor haar</a:t>
            </a:r>
            <a:endParaRPr sz="27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00">
                <a:solidFill>
                  <a:srgbClr val="FFFFFF"/>
                </a:solidFill>
                <a:latin typeface="Source Sans 3 Medium"/>
                <a:ea typeface="Source Sans 3 Medium"/>
                <a:cs typeface="Source Sans 3 Medium"/>
                <a:sym typeface="Source Sans 3 Medium"/>
              </a:rPr>
              <a:t>kind met AD(H)D.</a:t>
            </a:r>
            <a:endParaRPr sz="2700">
              <a:solidFill>
                <a:srgbClr val="FFFFFF"/>
              </a:solidFill>
              <a:latin typeface="Source Sans 3 Medium"/>
              <a:ea typeface="Source Sans 3 Medium"/>
              <a:cs typeface="Source Sans 3 Medium"/>
              <a:sym typeface="Source Sans 3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2"/>
              </a:solidFill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2500" y="4540375"/>
            <a:ext cx="1016200" cy="5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5108550" y="12704675"/>
            <a:ext cx="5295300" cy="2084100"/>
          </a:xfrm>
          <a:prstGeom prst="roundRect">
            <a:avLst>
              <a:gd fmla="val 16667" name="adj"/>
            </a:avLst>
          </a:prstGeom>
          <a:solidFill>
            <a:srgbClr val="F6A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5273525" y="12963475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Scan de QR code en start jouw digitale ondersteuning in Therapieland</a:t>
            </a:r>
            <a:endParaRPr sz="1200"/>
          </a:p>
        </p:txBody>
      </p:sp>
      <p:pic>
        <p:nvPicPr>
          <p:cNvPr id="90" name="Google Shape;90;p15" title="Scherm­afbeelding 2025-05-23 om 14.29.1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5650" y="12914825"/>
            <a:ext cx="1622158" cy="16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10691999" cy="1512238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 rot="10800000">
            <a:off x="8415651" y="-74"/>
            <a:ext cx="2275500" cy="2275500"/>
          </a:xfrm>
          <a:prstGeom prst="rtTriangle">
            <a:avLst/>
          </a:prstGeom>
          <a:solidFill>
            <a:srgbClr val="94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 rot="-8100000">
            <a:off x="-1244895" y="2499078"/>
            <a:ext cx="2497643" cy="2497643"/>
          </a:xfrm>
          <a:prstGeom prst="rtTriangle">
            <a:avLst/>
          </a:prstGeom>
          <a:solidFill>
            <a:srgbClr val="93D2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 rot="-5400000">
            <a:off x="7987025" y="12414900"/>
            <a:ext cx="2737500" cy="2672700"/>
          </a:xfrm>
          <a:prstGeom prst="rtTriangle">
            <a:avLst/>
          </a:prstGeom>
          <a:solidFill>
            <a:srgbClr val="229C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1494725" y="8373900"/>
            <a:ext cx="6524700" cy="41172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000000">
                <a:alpha val="4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Therapieland</a:t>
            </a:r>
            <a:r>
              <a:rPr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is er</a:t>
            </a:r>
            <a:endParaRPr sz="6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altijd</a:t>
            </a:r>
            <a:r>
              <a:rPr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voor je, </a:t>
            </a:r>
            <a:r>
              <a:rPr b="1"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ook</a:t>
            </a:r>
            <a:r>
              <a:rPr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 als je nog op de </a:t>
            </a:r>
            <a:r>
              <a:rPr b="1" lang="en-GB" sz="6000">
                <a:solidFill>
                  <a:srgbClr val="FFFFFF"/>
                </a:solidFill>
                <a:latin typeface="Source Sans 3"/>
                <a:ea typeface="Source Sans 3"/>
                <a:cs typeface="Source Sans 3"/>
                <a:sym typeface="Source Sans 3"/>
              </a:rPr>
              <a:t>wachtlijst staat</a:t>
            </a:r>
            <a:endParaRPr b="1" sz="7000">
              <a:solidFill>
                <a:srgbClr val="FFFFFF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125" y="690300"/>
            <a:ext cx="4337750" cy="12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/>
          <p:nvPr/>
        </p:nvSpPr>
        <p:spPr>
          <a:xfrm>
            <a:off x="5108550" y="12704675"/>
            <a:ext cx="5295300" cy="2084100"/>
          </a:xfrm>
          <a:prstGeom prst="roundRect">
            <a:avLst>
              <a:gd fmla="val 16667" name="adj"/>
            </a:avLst>
          </a:prstGeom>
          <a:solidFill>
            <a:srgbClr val="F6A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5273525" y="12963475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Source Sans 3"/>
                <a:ea typeface="Source Sans 3"/>
                <a:cs typeface="Source Sans 3"/>
                <a:sym typeface="Source Sans 3"/>
              </a:rPr>
              <a:t>Scan de QR code en start met jouw Therapieland programma</a:t>
            </a:r>
            <a:endParaRPr sz="1200"/>
          </a:p>
        </p:txBody>
      </p:sp>
      <p:pic>
        <p:nvPicPr>
          <p:cNvPr id="103" name="Google Shape;103;p16" title="Scherm­afbeelding 2025-05-23 om 14.29.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5650" y="12914825"/>
            <a:ext cx="1622158" cy="16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