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Open Sans SemiBold"/>
      <p:regular r:id="rId7"/>
      <p:bold r:id="rId8"/>
      <p:italic r:id="rId9"/>
      <p:boldItalic r:id="rId10"/>
    </p:embeddedFont>
    <p:embeddedFont>
      <p:font typeface="Open Sans ExtraBold"/>
      <p:bold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ExtraBold-bold.fntdata"/><Relationship Id="rId10" Type="http://schemas.openxmlformats.org/officeDocument/2006/relationships/font" Target="fonts/OpenSansSemiBold-boldItalic.fntdata"/><Relationship Id="rId13" Type="http://schemas.openxmlformats.org/officeDocument/2006/relationships/font" Target="fonts/OpenSans-regular.fntdata"/><Relationship Id="rId12" Type="http://schemas.openxmlformats.org/officeDocument/2006/relationships/font" Target="fonts/OpenSansExtraBold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SemiBold-italic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penSansSemiBold-regular.fntdata"/><Relationship Id="rId8" Type="http://schemas.openxmlformats.org/officeDocument/2006/relationships/font" Target="fonts/OpenSans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465d4d6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465d4d6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               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1632" t="0"/>
          <a:stretch/>
        </p:blipFill>
        <p:spPr>
          <a:xfrm flipH="1">
            <a:off x="2" y="0"/>
            <a:ext cx="337212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 rot="2700000">
            <a:off x="8693867" y="977678"/>
            <a:ext cx="1129815" cy="1129815"/>
          </a:xfrm>
          <a:prstGeom prst="rect">
            <a:avLst/>
          </a:prstGeom>
          <a:solidFill>
            <a:srgbClr val="76BD5C"/>
          </a:solidFill>
          <a:ln cap="flat" cmpd="sng" w="9525">
            <a:solidFill>
              <a:srgbClr val="76BD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rot="2700000">
            <a:off x="4317217" y="4893378"/>
            <a:ext cx="1129815" cy="1129815"/>
          </a:xfrm>
          <a:prstGeom prst="rect">
            <a:avLst/>
          </a:prstGeom>
          <a:solidFill>
            <a:srgbClr val="76BD5C"/>
          </a:solidFill>
          <a:ln cap="flat" cmpd="sng" w="9525">
            <a:solidFill>
              <a:srgbClr val="76BD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 rot="2700000">
            <a:off x="855717" y="-734597"/>
            <a:ext cx="1129815" cy="1129815"/>
          </a:xfrm>
          <a:prstGeom prst="rect">
            <a:avLst/>
          </a:prstGeom>
          <a:solidFill>
            <a:srgbClr val="76BD5C"/>
          </a:solidFill>
          <a:ln cap="flat" cmpd="sng" w="9525">
            <a:solidFill>
              <a:srgbClr val="76BD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3377900" y="0"/>
            <a:ext cx="102600" cy="5143500"/>
          </a:xfrm>
          <a:prstGeom prst="rect">
            <a:avLst/>
          </a:prstGeom>
          <a:solidFill>
            <a:srgbClr val="76BD5C"/>
          </a:solidFill>
          <a:ln cap="flat" cmpd="sng" w="9525">
            <a:solidFill>
              <a:srgbClr val="76BD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4760500" y="3617275"/>
            <a:ext cx="3067800" cy="519300"/>
          </a:xfrm>
          <a:prstGeom prst="roundRect">
            <a:avLst>
              <a:gd fmla="val 16667" name="adj"/>
            </a:avLst>
          </a:prstGeom>
          <a:solidFill>
            <a:srgbClr val="F4A11E"/>
          </a:solidFill>
          <a:ln cap="flat" cmpd="sng" w="9525">
            <a:solidFill>
              <a:srgbClr val="F4A11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4794400" y="3569425"/>
            <a:ext cx="30000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Bespreek de mogelijkheden met</a:t>
            </a:r>
            <a:endParaRPr b="1" sz="13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jouw begeleider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4269700" y="1916200"/>
            <a:ext cx="3911700" cy="14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5E9C4E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Mindfulness | Accepteren | Zelfbeeld  Zelfcompassie | Piekeren | Balans  Faalangst | Lekker slapen  </a:t>
            </a:r>
            <a:endParaRPr sz="1500">
              <a:solidFill>
                <a:srgbClr val="5E9C4E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5E9C4E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Omgaan met emoties</a:t>
            </a:r>
            <a:endParaRPr sz="1500">
              <a:solidFill>
                <a:srgbClr val="5E9C4E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789550" y="675445"/>
            <a:ext cx="5009700" cy="7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GB" sz="3000" u="none" cap="none" strike="noStrike">
                <a:solidFill>
                  <a:srgbClr val="4D5254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Thuis zelf verder</a:t>
            </a:r>
            <a:endParaRPr b="1" i="0" sz="3000" u="none" cap="none" strike="noStrike">
              <a:solidFill>
                <a:srgbClr val="4D5254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GB" sz="3000" u="none" cap="none" strike="noStrike">
                <a:solidFill>
                  <a:srgbClr val="4D5254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aan de slag?</a:t>
            </a:r>
            <a:endParaRPr b="1" i="0" sz="3000" u="none" cap="none" strike="noStrike">
              <a:solidFill>
                <a:srgbClr val="4D5254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3600" y="4397798"/>
            <a:ext cx="1597798" cy="475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